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-200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01E60-0101-C846-B46F-D4C570232D2A}" type="datetimeFigureOut">
              <a:rPr lang="en-US" smtClean="0"/>
              <a:t>9/9/13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4D24F-5FAC-0B4C-90B0-273EF33DA9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12096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01E60-0101-C846-B46F-D4C570232D2A}" type="datetimeFigureOut">
              <a:rPr lang="en-US" smtClean="0"/>
              <a:t>9/9/13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4D24F-5FAC-0B4C-90B0-273EF33DA9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0930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01E60-0101-C846-B46F-D4C570232D2A}" type="datetimeFigureOut">
              <a:rPr lang="en-US" smtClean="0"/>
              <a:t>9/9/13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4D24F-5FAC-0B4C-90B0-273EF33DA9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982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01E60-0101-C846-B46F-D4C570232D2A}" type="datetimeFigureOut">
              <a:rPr lang="en-US" smtClean="0"/>
              <a:t>9/9/13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4D24F-5FAC-0B4C-90B0-273EF33DA9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05792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01E60-0101-C846-B46F-D4C570232D2A}" type="datetimeFigureOut">
              <a:rPr lang="en-US" smtClean="0"/>
              <a:t>9/9/13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4D24F-5FAC-0B4C-90B0-273EF33DA9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2842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01E60-0101-C846-B46F-D4C570232D2A}" type="datetimeFigureOut">
              <a:rPr lang="en-US" smtClean="0"/>
              <a:t>9/9/13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4D24F-5FAC-0B4C-90B0-273EF33DA9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2756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01E60-0101-C846-B46F-D4C570232D2A}" type="datetimeFigureOut">
              <a:rPr lang="en-US" smtClean="0"/>
              <a:t>9/9/13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4D24F-5FAC-0B4C-90B0-273EF33DA9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65360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01E60-0101-C846-B46F-D4C570232D2A}" type="datetimeFigureOut">
              <a:rPr lang="en-US" smtClean="0"/>
              <a:t>9/9/13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4D24F-5FAC-0B4C-90B0-273EF33DA9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53701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01E60-0101-C846-B46F-D4C570232D2A}" type="datetimeFigureOut">
              <a:rPr lang="en-US" smtClean="0"/>
              <a:t>9/9/13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4D24F-5FAC-0B4C-90B0-273EF33DA9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056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01E60-0101-C846-B46F-D4C570232D2A}" type="datetimeFigureOut">
              <a:rPr lang="en-US" smtClean="0"/>
              <a:t>9/9/13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4D24F-5FAC-0B4C-90B0-273EF33DA9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5308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01E60-0101-C846-B46F-D4C570232D2A}" type="datetimeFigureOut">
              <a:rPr lang="en-US" smtClean="0"/>
              <a:t>9/9/13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4D24F-5FAC-0B4C-90B0-273EF33DA9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66893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301E60-0101-C846-B46F-D4C570232D2A}" type="datetimeFigureOut">
              <a:rPr lang="en-US" smtClean="0"/>
              <a:t>9/9/13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54D24F-5FAC-0B4C-90B0-273EF33DA9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2443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49708" y="67908"/>
            <a:ext cx="7772400" cy="1470025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0000FF"/>
                </a:solidFill>
              </a:rPr>
              <a:t>Famous Dishes</a:t>
            </a:r>
            <a:endParaRPr lang="en-US" sz="4000" dirty="0">
              <a:solidFill>
                <a:srgbClr val="0000F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425" y="1537933"/>
            <a:ext cx="2985459" cy="327382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19426" y="1766321"/>
            <a:ext cx="4351496" cy="2901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01312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2</Words>
  <Application>Microsoft Macintosh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Famous Dishes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Famous Dishes</dc:title>
  <dc:creator>lauren sobek</dc:creator>
  <cp:lastModifiedBy>lauren sobek</cp:lastModifiedBy>
  <cp:revision>2</cp:revision>
  <dcterms:created xsi:type="dcterms:W3CDTF">2013-09-09T18:30:03Z</dcterms:created>
  <dcterms:modified xsi:type="dcterms:W3CDTF">2013-09-09T18:41:24Z</dcterms:modified>
</cp:coreProperties>
</file>